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6" r:id="rId5"/>
  </p:sldMasterIdLst>
  <p:notesMasterIdLst>
    <p:notesMasterId r:id="rId9"/>
  </p:notesMasterIdLst>
  <p:sldIdLst>
    <p:sldId id="260" r:id="rId6"/>
    <p:sldId id="267" r:id="rId7"/>
    <p:sldId id="268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554"/>
    <a:srgbClr val="0F857E"/>
    <a:srgbClr val="535351"/>
    <a:srgbClr val="7F7F7F"/>
    <a:srgbClr val="F0EEE2"/>
    <a:srgbClr val="FFFFFF"/>
    <a:srgbClr val="A1A1A1"/>
    <a:srgbClr val="686868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065" autoAdjust="0"/>
    <p:restoredTop sz="87822" autoAdjust="0"/>
  </p:normalViewPr>
  <p:slideViewPr>
    <p:cSldViewPr snapToGrid="0">
      <p:cViewPr>
        <p:scale>
          <a:sx n="125" d="100"/>
          <a:sy n="125" d="100"/>
        </p:scale>
        <p:origin x="10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F476C-AD77-49E9-B606-D6F328158730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6B892-E914-44D4-95CA-512A98E553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62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1pPr>
    <a:lvl2pPr marL="81610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2pPr>
    <a:lvl3pPr marL="163220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3pPr>
    <a:lvl4pPr marL="244831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4pPr>
    <a:lvl5pPr marL="326441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5pPr>
    <a:lvl6pPr marL="408051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6pPr>
    <a:lvl7pPr marL="489661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7pPr>
    <a:lvl8pPr marL="571271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8pPr>
    <a:lvl9pPr marL="652882" algn="l" defTabSz="163220" rtl="0" eaLnBrk="1" latinLnBrk="0" hangingPunct="1">
      <a:defRPr sz="2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FA11C9-0521-473F-AB44-1D0B58A7856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3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0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228A2-4E2D-4CFA-BEA4-7057487B705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4570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502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09" indent="0" algn="ctr">
              <a:buNone/>
              <a:defRPr sz="1500"/>
            </a:lvl2pPr>
            <a:lvl3pPr marL="685618" indent="0" algn="ctr">
              <a:buNone/>
              <a:defRPr sz="1350"/>
            </a:lvl3pPr>
            <a:lvl4pPr marL="1028428" indent="0" algn="ctr">
              <a:buNone/>
              <a:defRPr sz="1200"/>
            </a:lvl4pPr>
            <a:lvl5pPr marL="1371237" indent="0" algn="ctr">
              <a:buNone/>
              <a:defRPr sz="1200"/>
            </a:lvl5pPr>
            <a:lvl6pPr marL="1714046" indent="0" algn="ctr">
              <a:buNone/>
              <a:defRPr sz="1200"/>
            </a:lvl6pPr>
            <a:lvl7pPr marL="2056855" indent="0" algn="ctr">
              <a:buNone/>
              <a:defRPr sz="1200"/>
            </a:lvl7pPr>
            <a:lvl8pPr marL="2399664" indent="0" algn="ctr">
              <a:buNone/>
              <a:defRPr sz="1200"/>
            </a:lvl8pPr>
            <a:lvl9pPr marL="2742473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8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749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1583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C28BD5-4674-E6C2-0EF6-1387D4BDC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4A7B7AF-F9F0-4071-479D-A83121F96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820AB86-D1D7-6B8D-215B-17E3A27B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5747A1-3A18-40C1-0B05-1DE8E27AE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FE6A76-3E40-EBB6-3626-1BD67964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72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C68136-E691-AA5C-9255-4FEB174C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410FC3-6242-5D5D-D3EF-D5E38573B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4F7CF2-3E28-0CB5-350E-1C77A991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BFC9A3-26F2-0A11-7C8C-F759859C7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B66C87-E4D0-03D2-1A1D-4ED4A11F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748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659091-BC12-0F41-1EF4-2B07745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FD130BB-3DFE-AFE2-4E01-45BC83E1A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01F6DB-B7DF-C589-95C6-859D13B88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5AC46E-5F55-D6A5-BA93-BB07C109A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BB6896-ED71-C876-6E6B-576076C7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4151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D69C94-0280-157F-EA32-39AC39FB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15F986-AFB4-2F40-D050-29BA964E1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C15BFEC-5E60-E9DE-F448-34A2C53F9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C6074C6-B8C7-4003-417D-F98F4350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D9EF4BC-D21A-0ADD-7BDF-65E9F310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2213847-0349-25A2-7DA8-20B04394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705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902C2D-531C-3095-1767-21E1649C7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6A74863-1A2F-2CD8-BCFD-5DA30D1F9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DA573E3-8C00-EA41-DAD5-E2E97D517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8A5A105-8D9A-7364-96EE-6ACADA83F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F53E14F-A5F6-1F66-98A7-CCF686D66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79AC504-6ED9-027D-60EA-8FDE4BCC7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5891973-B6E0-4A97-92EE-79DC1AF0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E25E027-4AD1-D564-909A-99CCC818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05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27272C-9D13-6FFA-DF6B-065946421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CB90A95-46AE-EAD5-C0E0-B41C2731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E9D9FBC-12C0-F4D5-CBCA-BAD289F2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F85A7DF-46F1-7329-42FC-0F99B5B1A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7194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BBC783C-FC81-AE8D-E862-0C161C85A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B77A54B-AC5D-3FDA-990E-90E02A21E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A477BB6-1054-C1C0-71F5-9A1F61540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935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7BBCDD-1B43-9948-3870-3BDC35DD6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C32D71-68EC-9B15-3FB5-A894253A2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5B90781-B96C-3B02-58C5-6B5872E62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0240D65-0669-75C8-67D2-AEDC7CF2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BE887F8-F9EB-692B-9952-C3ACA4D2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A051DD5-2E24-0807-44E3-740550A2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063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8203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E5F0F1-C01D-35E7-1A44-5138D012D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3587982-793D-01FD-8A68-971F3ADFB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2480C9D-E8B5-6C43-B975-86B7D8574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3918A92-73E5-18AD-6EB3-DC47752C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A564BFB-75B0-5898-8919-6A913178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3ABC5DA-3E16-9509-4E66-F789D378C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935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D40CAC-37D7-1DBD-D470-8FEFC0931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802F7DD-9E6E-3DCB-FA9D-C87D53497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37A60E-807A-27BC-B92D-3783F667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3FA9AB-1261-0091-0F21-EFF1379B7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0D2CCF-27A7-0C88-D9D4-D750D360F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8296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E1BB7BA-06A7-782A-9EA0-6A73EB6BEE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8E65976-74FB-A045-0B3B-0047DC837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C74D60E-3E3C-4860-4938-653316F92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912792-68D7-6084-AB7F-FB49A0B3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637A28-08A5-79F5-CE78-BAE500C03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78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1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2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0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8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6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4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56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20"/>
            <a:ext cx="3886200" cy="326350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20"/>
            <a:ext cx="3886200" cy="326350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988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09" indent="0">
              <a:buNone/>
              <a:defRPr sz="1500" b="1"/>
            </a:lvl2pPr>
            <a:lvl3pPr marL="685618" indent="0">
              <a:buNone/>
              <a:defRPr sz="1350" b="1"/>
            </a:lvl3pPr>
            <a:lvl4pPr marL="1028428" indent="0">
              <a:buNone/>
              <a:defRPr sz="1200" b="1"/>
            </a:lvl4pPr>
            <a:lvl5pPr marL="1371237" indent="0">
              <a:buNone/>
              <a:defRPr sz="1200" b="1"/>
            </a:lvl5pPr>
            <a:lvl6pPr marL="1714046" indent="0">
              <a:buNone/>
              <a:defRPr sz="1200" b="1"/>
            </a:lvl6pPr>
            <a:lvl7pPr marL="2056855" indent="0">
              <a:buNone/>
              <a:defRPr sz="1200" b="1"/>
            </a:lvl7pPr>
            <a:lvl8pPr marL="2399664" indent="0">
              <a:buNone/>
              <a:defRPr sz="1200" b="1"/>
            </a:lvl8pPr>
            <a:lvl9pPr marL="2742473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09" indent="0">
              <a:buNone/>
              <a:defRPr sz="1500" b="1"/>
            </a:lvl2pPr>
            <a:lvl3pPr marL="685618" indent="0">
              <a:buNone/>
              <a:defRPr sz="1350" b="1"/>
            </a:lvl3pPr>
            <a:lvl4pPr marL="1028428" indent="0">
              <a:buNone/>
              <a:defRPr sz="1200" b="1"/>
            </a:lvl4pPr>
            <a:lvl5pPr marL="1371237" indent="0">
              <a:buNone/>
              <a:defRPr sz="1200" b="1"/>
            </a:lvl5pPr>
            <a:lvl6pPr marL="1714046" indent="0">
              <a:buNone/>
              <a:defRPr sz="1200" b="1"/>
            </a:lvl6pPr>
            <a:lvl7pPr marL="2056855" indent="0">
              <a:buNone/>
              <a:defRPr sz="1200" b="1"/>
            </a:lvl7pPr>
            <a:lvl8pPr marL="2399664" indent="0">
              <a:buNone/>
              <a:defRPr sz="1200" b="1"/>
            </a:lvl8pPr>
            <a:lvl9pPr marL="2742473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83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458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58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09" indent="0">
              <a:buNone/>
              <a:defRPr sz="1050"/>
            </a:lvl2pPr>
            <a:lvl3pPr marL="685618" indent="0">
              <a:buNone/>
              <a:defRPr sz="900"/>
            </a:lvl3pPr>
            <a:lvl4pPr marL="1028428" indent="0">
              <a:buNone/>
              <a:defRPr sz="750"/>
            </a:lvl4pPr>
            <a:lvl5pPr marL="1371237" indent="0">
              <a:buNone/>
              <a:defRPr sz="750"/>
            </a:lvl5pPr>
            <a:lvl6pPr marL="1714046" indent="0">
              <a:buNone/>
              <a:defRPr sz="750"/>
            </a:lvl6pPr>
            <a:lvl7pPr marL="2056855" indent="0">
              <a:buNone/>
              <a:defRPr sz="750"/>
            </a:lvl7pPr>
            <a:lvl8pPr marL="2399664" indent="0">
              <a:buNone/>
              <a:defRPr sz="750"/>
            </a:lvl8pPr>
            <a:lvl9pPr marL="2742473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75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09" indent="0">
              <a:buNone/>
              <a:defRPr sz="2100"/>
            </a:lvl2pPr>
            <a:lvl3pPr marL="685618" indent="0">
              <a:buNone/>
              <a:defRPr sz="1800"/>
            </a:lvl3pPr>
            <a:lvl4pPr marL="1028428" indent="0">
              <a:buNone/>
              <a:defRPr sz="1500"/>
            </a:lvl4pPr>
            <a:lvl5pPr marL="1371237" indent="0">
              <a:buNone/>
              <a:defRPr sz="1500"/>
            </a:lvl5pPr>
            <a:lvl6pPr marL="1714046" indent="0">
              <a:buNone/>
              <a:defRPr sz="1500"/>
            </a:lvl6pPr>
            <a:lvl7pPr marL="2056855" indent="0">
              <a:buNone/>
              <a:defRPr sz="1500"/>
            </a:lvl7pPr>
            <a:lvl8pPr marL="2399664" indent="0">
              <a:buNone/>
              <a:defRPr sz="1500"/>
            </a:lvl8pPr>
            <a:lvl9pPr marL="2742473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09" indent="0">
              <a:buNone/>
              <a:defRPr sz="1050"/>
            </a:lvl2pPr>
            <a:lvl3pPr marL="685618" indent="0">
              <a:buNone/>
              <a:defRPr sz="900"/>
            </a:lvl3pPr>
            <a:lvl4pPr marL="1028428" indent="0">
              <a:buNone/>
              <a:defRPr sz="750"/>
            </a:lvl4pPr>
            <a:lvl5pPr marL="1371237" indent="0">
              <a:buNone/>
              <a:defRPr sz="750"/>
            </a:lvl5pPr>
            <a:lvl6pPr marL="1714046" indent="0">
              <a:buNone/>
              <a:defRPr sz="750"/>
            </a:lvl6pPr>
            <a:lvl7pPr marL="2056855" indent="0">
              <a:buNone/>
              <a:defRPr sz="750"/>
            </a:lvl7pPr>
            <a:lvl8pPr marL="2399664" indent="0">
              <a:buNone/>
              <a:defRPr sz="750"/>
            </a:lvl8pPr>
            <a:lvl9pPr marL="2742473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79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20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D1804-B9CC-4FE7-BA30-F3BF401C5928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CADE-BCB1-47C4-9C27-2B4647CAAE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94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61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05" indent="-171405" algn="l" defTabSz="68561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14" indent="-171405" algn="l" defTabSz="6856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023" indent="-171405" algn="l" defTabSz="6856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832" indent="-171405" algn="l" defTabSz="6856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641" indent="-171405" algn="l" defTabSz="6856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450" indent="-171405" algn="l" defTabSz="6856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60" indent="-171405" algn="l" defTabSz="6856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069" indent="-171405" algn="l" defTabSz="6856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3878" indent="-171405" algn="l" defTabSz="6856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1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09" algn="l" defTabSz="68561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18" algn="l" defTabSz="68561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28" algn="l" defTabSz="68561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37" algn="l" defTabSz="68561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46" algn="l" defTabSz="68561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55" algn="l" defTabSz="68561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664" algn="l" defTabSz="68561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473" algn="l" defTabSz="685618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DC83A2A-7D98-E148-8EDF-54D9C66F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537FA89-8FE5-497C-E5E8-054883D89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846FA5-A00F-994A-F9E0-4634845EC3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4CE7C-BDDA-4E9A-83D3-71B58995A846}" type="datetimeFigureOut">
              <a:rPr lang="zh-TW" altLang="en-US" smtClean="0"/>
              <a:t>2024/3/12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14EEAB-0852-235D-CDF1-BFF32B059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1371214-9184-7F96-0263-23FD25308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2DBE-15F3-44C8-829C-9883EA5C75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49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117FA546-E28B-473A-8DA7-CA3518B2B4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215" y="4360937"/>
            <a:ext cx="648821" cy="648821"/>
          </a:xfrm>
          <a:prstGeom prst="rect">
            <a:avLst/>
          </a:prstGeom>
        </p:spPr>
      </p:pic>
      <p:sp>
        <p:nvSpPr>
          <p:cNvPr id="3" name="標題 2">
            <a:extLst>
              <a:ext uri="{FF2B5EF4-FFF2-40B4-BE49-F238E27FC236}">
                <a16:creationId xmlns:a16="http://schemas.microsoft.com/office/drawing/2014/main" id="{F4D02522-137A-47EC-B898-7D10F8FED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成大健照所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Youtube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影片封面</a:t>
            </a:r>
          </a:p>
        </p:txBody>
      </p:sp>
      <p:sp>
        <p:nvSpPr>
          <p:cNvPr id="5" name="副標題 4">
            <a:extLst>
              <a:ext uri="{FF2B5EF4-FFF2-40B4-BE49-F238E27FC236}">
                <a16:creationId xmlns:a16="http://schemas.microsoft.com/office/drawing/2014/main" id="{BDC311F5-F344-4BCB-BFB1-4FC6C5416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2600" dirty="0">
                <a:highlight>
                  <a:srgbClr val="FFFF00"/>
                </a:highlight>
              </a:rPr>
              <a:t>影片開頭需要停留</a:t>
            </a:r>
            <a:r>
              <a:rPr lang="en-US" altLang="zh-TW" sz="2600" dirty="0">
                <a:highlight>
                  <a:srgbClr val="FFFF00"/>
                </a:highlight>
              </a:rPr>
              <a:t>3</a:t>
            </a:r>
            <a:r>
              <a:rPr lang="zh-TW" altLang="en-US" sz="2600" dirty="0">
                <a:highlight>
                  <a:srgbClr val="FFFF00"/>
                </a:highlight>
              </a:rPr>
              <a:t>秒封面介紹</a:t>
            </a:r>
            <a:endParaRPr lang="en-US" altLang="zh-TW" sz="2600" dirty="0">
              <a:highlight>
                <a:srgbClr val="FFFF00"/>
              </a:highlight>
            </a:endParaRPr>
          </a:p>
          <a:p>
            <a:endParaRPr lang="en-US" altLang="zh-TW" dirty="0"/>
          </a:p>
          <a:p>
            <a:r>
              <a:rPr lang="zh-TW" altLang="en-US" dirty="0"/>
              <a:t>健照所</a:t>
            </a:r>
            <a:r>
              <a:rPr lang="en-US" altLang="zh-TW" dirty="0" err="1"/>
              <a:t>youtube</a:t>
            </a:r>
            <a:r>
              <a:rPr lang="zh-TW" altLang="en-US" dirty="0"/>
              <a:t>首頁：</a:t>
            </a:r>
            <a:r>
              <a:rPr lang="en-US" altLang="zh-TW" dirty="0"/>
              <a:t>https://www.youtube.com/channel/UC8ycj5tP5dRtacU9XUGgL2w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240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424242"/>
            </a:gs>
            <a:gs pos="0">
              <a:srgbClr val="424242"/>
            </a:gs>
            <a:gs pos="100000">
              <a:srgbClr val="30303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C97C1862-5C71-F541-4314-7C9FEB09E9AA}"/>
              </a:ext>
            </a:extLst>
          </p:cNvPr>
          <p:cNvGrpSpPr>
            <a:grpSpLocks noChangeAspect="1"/>
          </p:cNvGrpSpPr>
          <p:nvPr/>
        </p:nvGrpSpPr>
        <p:grpSpPr>
          <a:xfrm>
            <a:off x="43076" y="1003861"/>
            <a:ext cx="2885241" cy="2780209"/>
            <a:chOff x="-10049394" y="15954863"/>
            <a:chExt cx="6664048" cy="6421457"/>
          </a:xfrm>
        </p:grpSpPr>
        <p:grpSp>
          <p:nvGrpSpPr>
            <p:cNvPr id="3" name="群組 2">
              <a:extLst>
                <a:ext uri="{FF2B5EF4-FFF2-40B4-BE49-F238E27FC236}">
                  <a16:creationId xmlns:a16="http://schemas.microsoft.com/office/drawing/2014/main" id="{3661696C-3708-B079-F729-6738C44E7AB0}"/>
                </a:ext>
              </a:extLst>
            </p:cNvPr>
            <p:cNvGrpSpPr/>
            <p:nvPr/>
          </p:nvGrpSpPr>
          <p:grpSpPr>
            <a:xfrm flipH="1" flipV="1">
              <a:off x="-10049394" y="15954863"/>
              <a:ext cx="6664048" cy="6421457"/>
              <a:chOff x="813955" y="7106726"/>
              <a:chExt cx="6664048" cy="6421457"/>
            </a:xfrm>
          </p:grpSpPr>
          <p:sp>
            <p:nvSpPr>
              <p:cNvPr id="7" name="橢圓 6">
                <a:extLst>
                  <a:ext uri="{FF2B5EF4-FFF2-40B4-BE49-F238E27FC236}">
                    <a16:creationId xmlns:a16="http://schemas.microsoft.com/office/drawing/2014/main" id="{EA038794-EE63-D6E8-CEB1-15EFD790B213}"/>
                  </a:ext>
                </a:extLst>
              </p:cNvPr>
              <p:cNvSpPr/>
              <p:nvPr/>
            </p:nvSpPr>
            <p:spPr>
              <a:xfrm>
                <a:off x="813955" y="7106726"/>
                <a:ext cx="5492282" cy="5492284"/>
              </a:xfrm>
              <a:prstGeom prst="ellipse">
                <a:avLst/>
              </a:prstGeom>
              <a:solidFill>
                <a:srgbClr val="6E8584">
                  <a:alpha val="7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09957"/>
                <a:endParaRPr lang="zh-TW" altLang="en-US" sz="759">
                  <a:solidFill>
                    <a:prstClr val="white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  <p:pic>
            <p:nvPicPr>
              <p:cNvPr id="8" name="圖片 7">
                <a:extLst>
                  <a:ext uri="{FF2B5EF4-FFF2-40B4-BE49-F238E27FC236}">
                    <a16:creationId xmlns:a16="http://schemas.microsoft.com/office/drawing/2014/main" id="{DED46D9A-B300-FE99-0C48-072D74F0F4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104" t="18836" r="33052" b="18741"/>
              <a:stretch/>
            </p:blipFill>
            <p:spPr>
              <a:xfrm>
                <a:off x="1655827" y="7706005"/>
                <a:ext cx="5822176" cy="5822178"/>
              </a:xfrm>
              <a:prstGeom prst="ellipse">
                <a:avLst/>
              </a:prstGeom>
              <a:ln>
                <a:noFill/>
              </a:ln>
            </p:spPr>
          </p:pic>
        </p:grpSp>
        <p:sp>
          <p:nvSpPr>
            <p:cNvPr id="5" name="橢圓 4">
              <a:extLst>
                <a:ext uri="{FF2B5EF4-FFF2-40B4-BE49-F238E27FC236}">
                  <a16:creationId xmlns:a16="http://schemas.microsoft.com/office/drawing/2014/main" id="{A09836BA-6081-3E0B-4072-661599701715}"/>
                </a:ext>
              </a:extLst>
            </p:cNvPr>
            <p:cNvSpPr/>
            <p:nvPr/>
          </p:nvSpPr>
          <p:spPr>
            <a:xfrm>
              <a:off x="-9566939" y="16087126"/>
              <a:ext cx="5868000" cy="58679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9957"/>
              <a:endParaRPr lang="zh-TW" altLang="en-US" sz="433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endParaRPr>
            </a:p>
          </p:txBody>
        </p:sp>
      </p:grpSp>
      <p:pic>
        <p:nvPicPr>
          <p:cNvPr id="4" name="圖片 3">
            <a:extLst>
              <a:ext uri="{FF2B5EF4-FFF2-40B4-BE49-F238E27FC236}">
                <a16:creationId xmlns:a16="http://schemas.microsoft.com/office/drawing/2014/main" id="{F496BC93-E4DE-4ACB-B1EF-D73B621B05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215" y="4360937"/>
            <a:ext cx="648821" cy="648821"/>
          </a:xfrm>
          <a:prstGeom prst="rect">
            <a:avLst/>
          </a:prstGeom>
        </p:spPr>
      </p:pic>
      <p:grpSp>
        <p:nvGrpSpPr>
          <p:cNvPr id="12" name="群組 11">
            <a:extLst>
              <a:ext uri="{FF2B5EF4-FFF2-40B4-BE49-F238E27FC236}">
                <a16:creationId xmlns:a16="http://schemas.microsoft.com/office/drawing/2014/main" id="{B2B8EF9A-6534-4AE6-8AE0-78BF4B78A770}"/>
              </a:ext>
            </a:extLst>
          </p:cNvPr>
          <p:cNvGrpSpPr/>
          <p:nvPr/>
        </p:nvGrpSpPr>
        <p:grpSpPr>
          <a:xfrm>
            <a:off x="2912550" y="654768"/>
            <a:ext cx="6289420" cy="3510738"/>
            <a:chOff x="2912550" y="654768"/>
            <a:chExt cx="6289420" cy="3510738"/>
          </a:xfrm>
        </p:grpSpPr>
        <p:cxnSp>
          <p:nvCxnSpPr>
            <p:cNvPr id="24" name="直線接點 23">
              <a:extLst>
                <a:ext uri="{FF2B5EF4-FFF2-40B4-BE49-F238E27FC236}">
                  <a16:creationId xmlns:a16="http://schemas.microsoft.com/office/drawing/2014/main" id="{8E7F85C5-CE1A-459D-8A71-3F7E2E16A070}"/>
                </a:ext>
              </a:extLst>
            </p:cNvPr>
            <p:cNvCxnSpPr>
              <a:cxnSpLocks/>
            </p:cNvCxnSpPr>
            <p:nvPr/>
          </p:nvCxnSpPr>
          <p:spPr>
            <a:xfrm>
              <a:off x="3038384" y="1569001"/>
              <a:ext cx="5765102" cy="0"/>
            </a:xfrm>
            <a:prstGeom prst="line">
              <a:avLst/>
            </a:prstGeom>
            <a:ln w="28575">
              <a:solidFill>
                <a:srgbClr val="E5E5E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23FD67F6-D723-4309-A16D-5C667E763E07}"/>
                </a:ext>
              </a:extLst>
            </p:cNvPr>
            <p:cNvCxnSpPr>
              <a:cxnSpLocks/>
            </p:cNvCxnSpPr>
            <p:nvPr/>
          </p:nvCxnSpPr>
          <p:spPr>
            <a:xfrm>
              <a:off x="3038384" y="3076740"/>
              <a:ext cx="5765102" cy="0"/>
            </a:xfrm>
            <a:prstGeom prst="line">
              <a:avLst/>
            </a:prstGeom>
            <a:ln w="28575">
              <a:solidFill>
                <a:srgbClr val="E5E5E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63225C43-97BE-4576-AB2C-7BFCC96B9CF8}"/>
                </a:ext>
              </a:extLst>
            </p:cNvPr>
            <p:cNvSpPr/>
            <p:nvPr/>
          </p:nvSpPr>
          <p:spPr>
            <a:xfrm>
              <a:off x="4594300" y="741087"/>
              <a:ext cx="1165149" cy="9557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en-US" altLang="zh-TW" sz="3600" dirty="0">
                  <a:solidFill>
                    <a:prstClr val="white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(Fri.)</a:t>
              </a:r>
              <a:endParaRPr lang="zh-TW" altLang="en-US" sz="3600" dirty="0">
                <a:solidFill>
                  <a:prstClr val="white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53BCAF8C-1B87-43C4-922F-A7749AF43D7C}"/>
                </a:ext>
              </a:extLst>
            </p:cNvPr>
            <p:cNvSpPr/>
            <p:nvPr/>
          </p:nvSpPr>
          <p:spPr>
            <a:xfrm>
              <a:off x="2912550" y="654768"/>
              <a:ext cx="1787209" cy="9557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en-US" altLang="zh-TW" sz="5400" dirty="0">
                  <a:solidFill>
                    <a:prstClr val="white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12/15</a:t>
              </a:r>
              <a:endParaRPr lang="zh-TW" altLang="en-US" sz="5400" dirty="0">
                <a:solidFill>
                  <a:prstClr val="white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0A3F8375-F4AF-439D-AF70-96044BAC764F}"/>
                </a:ext>
              </a:extLst>
            </p:cNvPr>
            <p:cNvSpPr/>
            <p:nvPr/>
          </p:nvSpPr>
          <p:spPr>
            <a:xfrm>
              <a:off x="5585394" y="709136"/>
              <a:ext cx="3616576" cy="9557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en-US" altLang="zh-TW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15:10</a:t>
              </a:r>
              <a:r>
                <a:rPr lang="zh-TW" altLang="en-US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pm ~ 17:00</a:t>
              </a:r>
              <a:r>
                <a:rPr lang="zh-TW" altLang="en-US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2400" dirty="0">
                  <a:solidFill>
                    <a:prstClr val="white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pm</a:t>
              </a:r>
            </a:p>
            <a:p>
              <a:pPr defTabSz="109922"/>
              <a:r>
                <a:rPr lang="en-US" altLang="zh-TW" sz="1400" dirty="0">
                  <a:solidFill>
                    <a:prstClr val="white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Taiwan local time / </a:t>
              </a:r>
              <a:r>
                <a:rPr lang="zh-TW" altLang="en-US" sz="1400" dirty="0">
                  <a:solidFill>
                    <a:prstClr val="whit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英文演說</a:t>
              </a:r>
              <a:r>
                <a:rPr lang="en-US" altLang="zh-TW" sz="1400" dirty="0">
                  <a:solidFill>
                    <a:prstClr val="white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, in English</a:t>
              </a:r>
              <a:endParaRPr lang="zh-TW" altLang="en-US" sz="1400" dirty="0">
                <a:solidFill>
                  <a:prstClr val="white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910E071B-09F8-40E2-8B29-E649FD0320BD}"/>
                </a:ext>
              </a:extLst>
            </p:cNvPr>
            <p:cNvSpPr/>
            <p:nvPr/>
          </p:nvSpPr>
          <p:spPr>
            <a:xfrm>
              <a:off x="2997929" y="1438180"/>
              <a:ext cx="6029986" cy="9557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en-US" altLang="zh-TW" sz="3600" b="1" dirty="0">
                  <a:solidFill>
                    <a:srgbClr val="92D1D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Name (</a:t>
              </a:r>
              <a:r>
                <a:rPr lang="zh-TW" altLang="en-US" sz="3600" b="1" dirty="0">
                  <a:solidFill>
                    <a:srgbClr val="92D1D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大小</a:t>
              </a:r>
              <a:r>
                <a:rPr lang="en-US" altLang="zh-TW" sz="3600" b="1" dirty="0">
                  <a:solidFill>
                    <a:srgbClr val="92D1D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:36</a:t>
              </a:r>
              <a:r>
                <a:rPr lang="zh-TW" altLang="en-US" sz="3600" b="1" dirty="0">
                  <a:solidFill>
                    <a:srgbClr val="92D1D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級</a:t>
              </a:r>
              <a:r>
                <a:rPr lang="en-US" altLang="zh-TW" sz="3600" b="1" dirty="0">
                  <a:solidFill>
                    <a:srgbClr val="92D1D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BEC8AB67-87F7-4CF8-B436-E354C11E4590}"/>
                </a:ext>
              </a:extLst>
            </p:cNvPr>
            <p:cNvSpPr/>
            <p:nvPr/>
          </p:nvSpPr>
          <p:spPr>
            <a:xfrm>
              <a:off x="3018160" y="2219874"/>
              <a:ext cx="5435414" cy="4883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zh-TW" altLang="en-US" sz="1998" b="1" spc="239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學校系所  姓名職稱</a:t>
              </a:r>
              <a:r>
                <a:rPr lang="en-US" altLang="zh-TW" sz="1998" b="1" spc="239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998" b="1" spc="239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大小</a:t>
              </a:r>
              <a:r>
                <a:rPr lang="en-US" altLang="zh-TW" sz="1998" b="1" spc="239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:20</a:t>
              </a:r>
              <a:r>
                <a:rPr lang="zh-TW" altLang="en-US" sz="1998" b="1" spc="239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級</a:t>
              </a:r>
              <a:r>
                <a:rPr lang="en-US" altLang="zh-TW" sz="1998" b="1" spc="239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lang="zh-TW" altLang="en-US" sz="1998" b="1" spc="239" dirty="0">
                <a:solidFill>
                  <a:srgbClr val="B9BAB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5258E0BD-6AC8-4235-98A2-1E1CBFBAE120}"/>
                </a:ext>
              </a:extLst>
            </p:cNvPr>
            <p:cNvSpPr/>
            <p:nvPr/>
          </p:nvSpPr>
          <p:spPr>
            <a:xfrm>
              <a:off x="3018158" y="2588402"/>
              <a:ext cx="6125842" cy="4883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zh-TW" altLang="en-US" sz="1600" b="1" spc="127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主題：</a:t>
              </a:r>
              <a:r>
                <a:rPr lang="en-US" altLang="zh-TW" sz="1600" b="1" spc="127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XXX(</a:t>
              </a:r>
              <a:r>
                <a:rPr lang="zh-TW" altLang="en-US" sz="1600" b="1" spc="127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大小</a:t>
              </a:r>
              <a:r>
                <a:rPr lang="en-US" altLang="zh-TW" sz="1600" b="1" spc="127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:</a:t>
              </a:r>
              <a:r>
                <a:rPr lang="zh-TW" altLang="en-US" sz="1600" b="1" spc="127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600" b="1" spc="127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16</a:t>
              </a:r>
              <a:r>
                <a:rPr lang="zh-TW" altLang="en-US" sz="1600" b="1" spc="127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級</a:t>
              </a:r>
              <a:r>
                <a:rPr lang="en-US" altLang="zh-TW" sz="1600" b="1" spc="127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lang="zh-TW" altLang="en-US" sz="1600" b="1" spc="127" dirty="0">
                <a:solidFill>
                  <a:srgbClr val="B9BAB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CEBBFA4D-5AFE-479B-A459-3CB1A74A859F}"/>
                </a:ext>
              </a:extLst>
            </p:cNvPr>
            <p:cNvSpPr/>
            <p:nvPr/>
          </p:nvSpPr>
          <p:spPr>
            <a:xfrm>
              <a:off x="3022618" y="3159291"/>
              <a:ext cx="6121382" cy="10062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716637"/>
              <a:r>
                <a:rPr lang="en-US" altLang="zh-TW" sz="1400" dirty="0">
                  <a:solidFill>
                    <a:srgbClr val="B9BAB9"/>
                  </a:solidFill>
                  <a:cs typeface="Times New Roman" panose="02020603050405020304" pitchFamily="18" charset="0"/>
                </a:rPr>
                <a:t>Professor – Department/Institute, School name, Country</a:t>
              </a:r>
            </a:p>
            <a:p>
              <a:pPr defTabSz="716637"/>
              <a:r>
                <a:rPr lang="en-US" altLang="zh-TW" sz="1400" dirty="0">
                  <a:solidFill>
                    <a:srgbClr val="B9BAB9"/>
                  </a:solidFill>
                  <a:latin typeface="Calibri" panose="020F0502020204030204"/>
                  <a:ea typeface="新細明體" panose="02020500000000000000" pitchFamily="18" charset="-120"/>
                  <a:cs typeface="Times New Roman" panose="02020603050405020304" pitchFamily="18" charset="0"/>
                </a:rPr>
                <a:t>Topic: </a:t>
              </a:r>
            </a:p>
            <a:p>
              <a:pPr defTabSz="716637"/>
              <a:r>
                <a:rPr lang="en-US" altLang="zh-TW" sz="1400" dirty="0">
                  <a:solidFill>
                    <a:srgbClr val="B9BAB9"/>
                  </a:solidFill>
                  <a:latin typeface="Calibri" panose="020F0502020204030204"/>
                  <a:ea typeface="新細明體" panose="02020500000000000000" pitchFamily="18" charset="-120"/>
                  <a:cs typeface="Times New Roman" panose="02020603050405020304" pitchFamily="18" charset="0"/>
                </a:rPr>
                <a:t>Date:  Friday, December 15, 2023</a:t>
              </a:r>
            </a:p>
            <a:p>
              <a:pPr defTabSz="716637"/>
              <a:r>
                <a:rPr lang="en-US" altLang="zh-TW" sz="1400" dirty="0">
                  <a:solidFill>
                    <a:srgbClr val="B9BAB9"/>
                  </a:solidFill>
                  <a:latin typeface="Calibri" panose="020F0502020204030204"/>
                  <a:ea typeface="新細明體" panose="02020500000000000000" pitchFamily="18" charset="-120"/>
                  <a:cs typeface="Times New Roman" panose="02020603050405020304" pitchFamily="18" charset="0"/>
                </a:rPr>
                <a:t>Time:  15:10pm -</a:t>
              </a:r>
              <a:r>
                <a:rPr lang="zh-TW" altLang="en-US" sz="1400" dirty="0">
                  <a:solidFill>
                    <a:srgbClr val="B9BAB9"/>
                  </a:solidFill>
                  <a:latin typeface="Calibri" panose="020F0502020204030204"/>
                  <a:ea typeface="新細明體" panose="02020500000000000000" pitchFamily="18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400" dirty="0">
                  <a:solidFill>
                    <a:srgbClr val="B9BAB9"/>
                  </a:solidFill>
                  <a:latin typeface="Calibri" panose="020F0502020204030204"/>
                  <a:ea typeface="新細明體" panose="02020500000000000000" pitchFamily="18" charset="-120"/>
                  <a:cs typeface="Times New Roman" panose="02020603050405020304" pitchFamily="18" charset="0"/>
                </a:rPr>
                <a:t>17:00pm (Taiwan local time)</a:t>
              </a:r>
            </a:p>
            <a:p>
              <a:pPr defTabSz="716637"/>
              <a:r>
                <a:rPr lang="en-US" altLang="zh-TW" sz="1400" dirty="0">
                  <a:solidFill>
                    <a:srgbClr val="B9BAB9"/>
                  </a:solidFill>
                  <a:latin typeface="Calibri" panose="020F0502020204030204"/>
                  <a:ea typeface="新細明體" panose="02020500000000000000" pitchFamily="18" charset="-120"/>
                  <a:cs typeface="Times New Roman" panose="02020603050405020304" pitchFamily="18" charset="0"/>
                </a:rPr>
                <a:t>Location: Room 13205, 2</a:t>
              </a:r>
              <a:r>
                <a:rPr lang="en-US" altLang="zh-TW" sz="1400" baseline="30000" dirty="0">
                  <a:solidFill>
                    <a:srgbClr val="B9BAB9"/>
                  </a:solidFill>
                  <a:latin typeface="Calibri" panose="020F0502020204030204"/>
                  <a:ea typeface="新細明體" panose="02020500000000000000" pitchFamily="18" charset="-120"/>
                  <a:cs typeface="Times New Roman" panose="02020603050405020304" pitchFamily="18" charset="0"/>
                </a:rPr>
                <a:t>nd</a:t>
              </a:r>
              <a:r>
                <a:rPr lang="en-US" altLang="zh-TW" sz="1400" dirty="0">
                  <a:solidFill>
                    <a:srgbClr val="B9BAB9"/>
                  </a:solidFill>
                  <a:latin typeface="Calibri" panose="020F0502020204030204"/>
                  <a:ea typeface="新細明體" panose="02020500000000000000" pitchFamily="18" charset="-120"/>
                  <a:cs typeface="Times New Roman" panose="02020603050405020304" pitchFamily="18" charset="0"/>
                </a:rPr>
                <a:t> floor, Best Center, NCKU </a:t>
              </a:r>
              <a:r>
                <a:rPr lang="en-US" altLang="zh-TW" sz="1400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400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成功大學生醫卓群大樓</a:t>
              </a:r>
              <a:r>
                <a:rPr lang="en-US" altLang="zh-TW" sz="1400" dirty="0">
                  <a:solidFill>
                    <a:srgbClr val="B9BAB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lang="zh-TW" altLang="en-US" sz="1400" dirty="0">
                <a:solidFill>
                  <a:srgbClr val="B9BAB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id="{C6490D5F-21FD-4CAC-911D-8F755D0B4BB4}"/>
              </a:ext>
            </a:extLst>
          </p:cNvPr>
          <p:cNvGrpSpPr/>
          <p:nvPr/>
        </p:nvGrpSpPr>
        <p:grpSpPr>
          <a:xfrm>
            <a:off x="340514" y="4286373"/>
            <a:ext cx="8062171" cy="797948"/>
            <a:chOff x="366224" y="4272290"/>
            <a:chExt cx="8062171" cy="797948"/>
          </a:xfrm>
        </p:grpSpPr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8130338B-755B-0DF7-9B47-CBA7E5C07EDA}"/>
                </a:ext>
              </a:extLst>
            </p:cNvPr>
            <p:cNvSpPr txBox="1"/>
            <p:nvPr/>
          </p:nvSpPr>
          <p:spPr>
            <a:xfrm>
              <a:off x="366224" y="4272290"/>
              <a:ext cx="806217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 defTabSz="109922"/>
              <a:r>
                <a:rPr lang="zh-TW" altLang="en-US" sz="3000" b="1" dirty="0">
                  <a:solidFill>
                    <a:srgbClr val="FFC000">
                      <a:lumMod val="20000"/>
                      <a:lumOff val="80000"/>
                    </a:srgb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國立成功大學健康照護科學研究所舉辦</a:t>
              </a:r>
              <a:endParaRPr lang="en-US" altLang="zh-TW" sz="3000" b="1" dirty="0">
                <a:solidFill>
                  <a:srgbClr val="FFC000">
                    <a:lumMod val="20000"/>
                    <a:lumOff val="8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33E66BF7-E5F6-4A03-B744-0CC9FF53C9A1}"/>
                </a:ext>
              </a:extLst>
            </p:cNvPr>
            <p:cNvSpPr txBox="1"/>
            <p:nvPr/>
          </p:nvSpPr>
          <p:spPr>
            <a:xfrm>
              <a:off x="366224" y="4762461"/>
              <a:ext cx="80621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 defTabSz="109922"/>
              <a:r>
                <a:rPr lang="en-US" altLang="zh-TW" sz="1400" b="1" dirty="0">
                  <a:solidFill>
                    <a:srgbClr val="FFC000">
                      <a:lumMod val="20000"/>
                      <a:lumOff val="80000"/>
                    </a:srgbClr>
                  </a:solidFill>
                  <a:ea typeface="微軟正黑體" panose="020B0604030504040204" pitchFamily="34" charset="-120"/>
                </a:rPr>
                <a:t>Hosted by the Institute of Allied Health Sciences, National Cheng Kung University</a:t>
              </a:r>
              <a:endParaRPr lang="zh-TW" altLang="en-US" sz="1400" b="1" dirty="0">
                <a:solidFill>
                  <a:srgbClr val="FFC000">
                    <a:lumMod val="20000"/>
                    <a:lumOff val="80000"/>
                  </a:srgbClr>
                </a:solidFill>
                <a:ea typeface="微軟正黑體" panose="020B0604030504040204" pitchFamily="34" charset="-120"/>
              </a:endParaRPr>
            </a:p>
          </p:txBody>
        </p:sp>
      </p:grpSp>
      <p:sp>
        <p:nvSpPr>
          <p:cNvPr id="9" name="橢圓 8">
            <a:extLst>
              <a:ext uri="{FF2B5EF4-FFF2-40B4-BE49-F238E27FC236}">
                <a16:creationId xmlns:a16="http://schemas.microsoft.com/office/drawing/2014/main" id="{08E66B32-6A03-4359-AFE8-AA3285266A5D}"/>
              </a:ext>
            </a:extLst>
          </p:cNvPr>
          <p:cNvSpPr/>
          <p:nvPr/>
        </p:nvSpPr>
        <p:spPr>
          <a:xfrm>
            <a:off x="316251" y="1125418"/>
            <a:ext cx="2412000" cy="241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國際講者照片</a:t>
            </a:r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白色處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</a:rPr>
              <a:t>Speaker photo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52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EC7B8001-2223-445C-B1EE-E0AA3C5C6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215" y="4360937"/>
            <a:ext cx="648821" cy="648821"/>
          </a:xfrm>
          <a:prstGeom prst="rect">
            <a:avLst/>
          </a:prstGeom>
        </p:spPr>
      </p:pic>
      <p:grpSp>
        <p:nvGrpSpPr>
          <p:cNvPr id="3" name="群組 2">
            <a:extLst>
              <a:ext uri="{FF2B5EF4-FFF2-40B4-BE49-F238E27FC236}">
                <a16:creationId xmlns:a16="http://schemas.microsoft.com/office/drawing/2014/main" id="{22DF9F1B-26E5-4B0B-B91B-30940F19FF94}"/>
              </a:ext>
            </a:extLst>
          </p:cNvPr>
          <p:cNvGrpSpPr/>
          <p:nvPr/>
        </p:nvGrpSpPr>
        <p:grpSpPr>
          <a:xfrm>
            <a:off x="340514" y="4286373"/>
            <a:ext cx="8062171" cy="797948"/>
            <a:chOff x="366224" y="4272290"/>
            <a:chExt cx="8062171" cy="797948"/>
          </a:xfrm>
        </p:grpSpPr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946CA878-EC63-4540-91B7-75CF3EACD025}"/>
                </a:ext>
              </a:extLst>
            </p:cNvPr>
            <p:cNvSpPr txBox="1"/>
            <p:nvPr/>
          </p:nvSpPr>
          <p:spPr>
            <a:xfrm>
              <a:off x="366224" y="4272290"/>
              <a:ext cx="806217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 defTabSz="109922"/>
              <a:r>
                <a:rPr lang="zh-TW" altLang="en-US" sz="3000" b="1" dirty="0">
                  <a:solidFill>
                    <a:srgbClr val="7F7F7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國立成功大學健康照護科學研究所舉辦</a:t>
              </a:r>
              <a:endParaRPr lang="en-US" altLang="zh-TW" sz="3000" b="1" dirty="0">
                <a:solidFill>
                  <a:srgbClr val="7F7F7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440482DA-3BA0-4DE5-8F2B-CFE056DB24D7}"/>
                </a:ext>
              </a:extLst>
            </p:cNvPr>
            <p:cNvSpPr txBox="1"/>
            <p:nvPr/>
          </p:nvSpPr>
          <p:spPr>
            <a:xfrm>
              <a:off x="366224" y="4762461"/>
              <a:ext cx="80621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 defTabSz="109922"/>
              <a:r>
                <a:rPr lang="en-US" altLang="zh-TW" sz="1400" b="1" dirty="0">
                  <a:solidFill>
                    <a:srgbClr val="7F7F7F"/>
                  </a:solidFill>
                  <a:ea typeface="微軟正黑體" panose="020B0604030504040204" pitchFamily="34" charset="-120"/>
                </a:rPr>
                <a:t>Hosted by the Institute of Allied Health Sciences, National Cheng Kung University</a:t>
              </a:r>
              <a:endParaRPr lang="zh-TW" altLang="en-US" sz="1400" b="1" dirty="0">
                <a:solidFill>
                  <a:srgbClr val="7F7F7F"/>
                </a:solidFill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23A66554-B067-4646-ACE1-908A3F20B467}"/>
              </a:ext>
            </a:extLst>
          </p:cNvPr>
          <p:cNvGrpSpPr>
            <a:grpSpLocks noChangeAspect="1"/>
          </p:cNvGrpSpPr>
          <p:nvPr/>
        </p:nvGrpSpPr>
        <p:grpSpPr>
          <a:xfrm>
            <a:off x="43076" y="1003861"/>
            <a:ext cx="2885241" cy="2780209"/>
            <a:chOff x="-10049394" y="15954863"/>
            <a:chExt cx="6664048" cy="6421457"/>
          </a:xfrm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533761CC-4ABF-4DE9-BD34-35632BA1BF52}"/>
                </a:ext>
              </a:extLst>
            </p:cNvPr>
            <p:cNvGrpSpPr/>
            <p:nvPr/>
          </p:nvGrpSpPr>
          <p:grpSpPr>
            <a:xfrm flipH="1" flipV="1">
              <a:off x="-10049394" y="15954863"/>
              <a:ext cx="6664048" cy="6421457"/>
              <a:chOff x="813955" y="7106726"/>
              <a:chExt cx="6664048" cy="6421457"/>
            </a:xfrm>
          </p:grpSpPr>
          <p:sp>
            <p:nvSpPr>
              <p:cNvPr id="10" name="橢圓 9">
                <a:extLst>
                  <a:ext uri="{FF2B5EF4-FFF2-40B4-BE49-F238E27FC236}">
                    <a16:creationId xmlns:a16="http://schemas.microsoft.com/office/drawing/2014/main" id="{52D4D20F-3C2E-402C-98CD-5BB471AF0E78}"/>
                  </a:ext>
                </a:extLst>
              </p:cNvPr>
              <p:cNvSpPr/>
              <p:nvPr/>
            </p:nvSpPr>
            <p:spPr>
              <a:xfrm>
                <a:off x="813955" y="7106726"/>
                <a:ext cx="5492282" cy="5492284"/>
              </a:xfrm>
              <a:prstGeom prst="ellipse">
                <a:avLst/>
              </a:prstGeom>
              <a:solidFill>
                <a:srgbClr val="6E8584">
                  <a:alpha val="7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109957"/>
                <a:endParaRPr lang="zh-TW" altLang="en-US" sz="759">
                  <a:solidFill>
                    <a:prstClr val="white"/>
                  </a:solidFill>
                  <a:latin typeface="Calibri" panose="020F0502020204030204"/>
                  <a:ea typeface="新細明體" panose="02020500000000000000" pitchFamily="18" charset="-120"/>
                </a:endParaRPr>
              </a:p>
            </p:txBody>
          </p:sp>
          <p:pic>
            <p:nvPicPr>
              <p:cNvPr id="11" name="圖片 10">
                <a:extLst>
                  <a:ext uri="{FF2B5EF4-FFF2-40B4-BE49-F238E27FC236}">
                    <a16:creationId xmlns:a16="http://schemas.microsoft.com/office/drawing/2014/main" id="{7DD24AD8-4554-49E5-8EA6-6D43690E79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104" t="18836" r="33052" b="18741"/>
              <a:stretch/>
            </p:blipFill>
            <p:spPr>
              <a:xfrm>
                <a:off x="1655827" y="7706005"/>
                <a:ext cx="5822176" cy="5822178"/>
              </a:xfrm>
              <a:prstGeom prst="ellipse">
                <a:avLst/>
              </a:prstGeom>
              <a:ln>
                <a:noFill/>
              </a:ln>
            </p:spPr>
          </p:pic>
        </p:grp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B54BA77B-D022-4C6F-A039-881FE45CF9A0}"/>
                </a:ext>
              </a:extLst>
            </p:cNvPr>
            <p:cNvSpPr/>
            <p:nvPr/>
          </p:nvSpPr>
          <p:spPr>
            <a:xfrm>
              <a:off x="-9566939" y="16087126"/>
              <a:ext cx="5868000" cy="586799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09957"/>
              <a:endParaRPr lang="zh-TW" altLang="en-US" sz="433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</a:endParaRPr>
            </a:p>
          </p:txBody>
        </p:sp>
      </p:grpSp>
      <p:sp>
        <p:nvSpPr>
          <p:cNvPr id="12" name="橢圓 11">
            <a:extLst>
              <a:ext uri="{FF2B5EF4-FFF2-40B4-BE49-F238E27FC236}">
                <a16:creationId xmlns:a16="http://schemas.microsoft.com/office/drawing/2014/main" id="{1F9BAC12-F8D7-412B-8BF3-401784994B9C}"/>
              </a:ext>
            </a:extLst>
          </p:cNvPr>
          <p:cNvSpPr/>
          <p:nvPr/>
        </p:nvSpPr>
        <p:spPr>
          <a:xfrm>
            <a:off x="316251" y="1125418"/>
            <a:ext cx="2412000" cy="2412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</a:rPr>
              <a:t>校友照片</a:t>
            </a:r>
            <a:endParaRPr lang="en-US" altLang="zh-TW" dirty="0">
              <a:solidFill>
                <a:schemeClr val="tx1"/>
              </a:solidFill>
            </a:endParaRPr>
          </a:p>
          <a:p>
            <a:pPr algn="ctr"/>
            <a:r>
              <a:rPr lang="en-US" altLang="zh-TW" dirty="0">
                <a:solidFill>
                  <a:schemeClr val="tx1"/>
                </a:solidFill>
              </a:rPr>
              <a:t>(</a:t>
            </a:r>
            <a:r>
              <a:rPr lang="zh-TW" altLang="en-US" dirty="0">
                <a:solidFill>
                  <a:schemeClr val="tx1"/>
                </a:solidFill>
              </a:rPr>
              <a:t>白色處</a:t>
            </a:r>
            <a:r>
              <a:rPr lang="en-US" altLang="zh-TW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US" altLang="zh-TW" dirty="0">
                <a:solidFill>
                  <a:schemeClr val="tx1"/>
                </a:solidFill>
              </a:rPr>
              <a:t>Speaker photo</a:t>
            </a:r>
            <a:endParaRPr lang="zh-TW" altLang="en-US" dirty="0">
              <a:solidFill>
                <a:schemeClr val="tx1"/>
              </a:solidFill>
            </a:endParaRPr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93B59203-6015-454E-8E6C-E2BA9A6A8496}"/>
              </a:ext>
            </a:extLst>
          </p:cNvPr>
          <p:cNvGrpSpPr/>
          <p:nvPr/>
        </p:nvGrpSpPr>
        <p:grpSpPr>
          <a:xfrm>
            <a:off x="2912550" y="654768"/>
            <a:ext cx="6289420" cy="3412617"/>
            <a:chOff x="2912550" y="654768"/>
            <a:chExt cx="6289420" cy="3412617"/>
          </a:xfrm>
        </p:grpSpPr>
        <p:cxnSp>
          <p:nvCxnSpPr>
            <p:cNvPr id="25" name="直線接點 24">
              <a:extLst>
                <a:ext uri="{FF2B5EF4-FFF2-40B4-BE49-F238E27FC236}">
                  <a16:creationId xmlns:a16="http://schemas.microsoft.com/office/drawing/2014/main" id="{972A083C-A8E5-42ED-8474-221EAE01EA1B}"/>
                </a:ext>
              </a:extLst>
            </p:cNvPr>
            <p:cNvCxnSpPr>
              <a:cxnSpLocks/>
            </p:cNvCxnSpPr>
            <p:nvPr/>
          </p:nvCxnSpPr>
          <p:spPr>
            <a:xfrm>
              <a:off x="3038384" y="1569001"/>
              <a:ext cx="5765102" cy="0"/>
            </a:xfrm>
            <a:prstGeom prst="line">
              <a:avLst/>
            </a:prstGeom>
            <a:ln w="28575">
              <a:solidFill>
                <a:srgbClr val="5555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>
              <a:extLst>
                <a:ext uri="{FF2B5EF4-FFF2-40B4-BE49-F238E27FC236}">
                  <a16:creationId xmlns:a16="http://schemas.microsoft.com/office/drawing/2014/main" id="{689CD0E3-7F6E-42E8-96F1-E7AE96D1F363}"/>
                </a:ext>
              </a:extLst>
            </p:cNvPr>
            <p:cNvCxnSpPr>
              <a:cxnSpLocks/>
            </p:cNvCxnSpPr>
            <p:nvPr/>
          </p:nvCxnSpPr>
          <p:spPr>
            <a:xfrm>
              <a:off x="3038384" y="3076740"/>
              <a:ext cx="5765102" cy="0"/>
            </a:xfrm>
            <a:prstGeom prst="line">
              <a:avLst/>
            </a:prstGeom>
            <a:ln w="28575">
              <a:solidFill>
                <a:srgbClr val="5555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65DA01FD-9265-491C-ACA9-B574A27936A4}"/>
                </a:ext>
              </a:extLst>
            </p:cNvPr>
            <p:cNvSpPr/>
            <p:nvPr/>
          </p:nvSpPr>
          <p:spPr>
            <a:xfrm>
              <a:off x="4594300" y="741087"/>
              <a:ext cx="1165149" cy="9557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en-US" altLang="zh-TW" sz="3600" dirty="0">
                  <a:solidFill>
                    <a:srgbClr val="555554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(Fri.)</a:t>
              </a:r>
              <a:endParaRPr lang="zh-TW" altLang="en-US" sz="3600" dirty="0">
                <a:solidFill>
                  <a:srgbClr val="555554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2E01CB96-9EF0-4B14-A1FD-77D0FE11E102}"/>
                </a:ext>
              </a:extLst>
            </p:cNvPr>
            <p:cNvSpPr/>
            <p:nvPr/>
          </p:nvSpPr>
          <p:spPr>
            <a:xfrm>
              <a:off x="2912550" y="654768"/>
              <a:ext cx="1787209" cy="9557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en-US" altLang="zh-TW" sz="5400" dirty="0">
                  <a:solidFill>
                    <a:srgbClr val="555554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12/15</a:t>
              </a:r>
              <a:endParaRPr lang="zh-TW" altLang="en-US" sz="5400" dirty="0">
                <a:solidFill>
                  <a:srgbClr val="555554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CEECA900-6A4F-4B94-84CF-71742957D5A8}"/>
                </a:ext>
              </a:extLst>
            </p:cNvPr>
            <p:cNvSpPr/>
            <p:nvPr/>
          </p:nvSpPr>
          <p:spPr>
            <a:xfrm>
              <a:off x="5585394" y="709136"/>
              <a:ext cx="3616576" cy="9557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en-US" altLang="zh-TW" sz="2400" dirty="0">
                  <a:solidFill>
                    <a:srgbClr val="555554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15:10</a:t>
              </a:r>
              <a:r>
                <a:rPr lang="zh-TW" altLang="en-US" sz="2400" dirty="0">
                  <a:solidFill>
                    <a:srgbClr val="555554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2400" dirty="0">
                  <a:solidFill>
                    <a:srgbClr val="555554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pm ~ 17:00</a:t>
              </a:r>
              <a:r>
                <a:rPr lang="zh-TW" altLang="en-US" sz="2400" dirty="0">
                  <a:solidFill>
                    <a:srgbClr val="555554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2400" dirty="0">
                  <a:solidFill>
                    <a:srgbClr val="555554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pm</a:t>
              </a:r>
            </a:p>
            <a:p>
              <a:pPr defTabSz="109922"/>
              <a:r>
                <a:rPr lang="en-US" altLang="zh-TW" sz="1400" dirty="0">
                  <a:solidFill>
                    <a:srgbClr val="555554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Taiwan local time / </a:t>
              </a:r>
              <a:r>
                <a:rPr lang="zh-TW" altLang="en-US" sz="1400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英文演說</a:t>
              </a:r>
              <a:r>
                <a:rPr lang="en-US" altLang="zh-TW" sz="1400" dirty="0">
                  <a:solidFill>
                    <a:srgbClr val="555554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, in English</a:t>
              </a:r>
              <a:endParaRPr lang="zh-TW" altLang="en-US" sz="1400" dirty="0">
                <a:solidFill>
                  <a:srgbClr val="555554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C18B9E19-A1F6-415B-B5B2-E8A0A54B9A24}"/>
                </a:ext>
              </a:extLst>
            </p:cNvPr>
            <p:cNvSpPr/>
            <p:nvPr/>
          </p:nvSpPr>
          <p:spPr>
            <a:xfrm>
              <a:off x="2997929" y="1438180"/>
              <a:ext cx="6029986" cy="9557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zh-TW" altLang="en-US" sz="3600" b="1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姓名</a:t>
              </a:r>
              <a:r>
                <a:rPr lang="en-US" altLang="zh-TW" sz="3600" b="1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(</a:t>
              </a:r>
              <a:r>
                <a:rPr lang="zh-TW" altLang="en-US" sz="3600" b="1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大小</a:t>
              </a:r>
              <a:r>
                <a:rPr lang="en-US" altLang="zh-TW" sz="3600" b="1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:36</a:t>
              </a:r>
              <a:r>
                <a:rPr lang="zh-TW" altLang="en-US" sz="3600" b="1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級</a:t>
              </a:r>
              <a:r>
                <a:rPr lang="en-US" altLang="zh-TW" sz="3600" b="1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F66B70DE-1909-45C6-BFFE-D5B4AEAFE71C}"/>
                </a:ext>
              </a:extLst>
            </p:cNvPr>
            <p:cNvSpPr/>
            <p:nvPr/>
          </p:nvSpPr>
          <p:spPr>
            <a:xfrm>
              <a:off x="3018160" y="2219874"/>
              <a:ext cx="5435414" cy="4883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zh-TW" altLang="en-US" sz="2400" b="1" spc="239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學校 系所 職稱</a:t>
              </a:r>
              <a:r>
                <a:rPr lang="en-US" altLang="zh-TW" sz="2400" b="1" spc="239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2400" b="1" spc="239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大小</a:t>
              </a:r>
              <a:r>
                <a:rPr lang="en-US" altLang="zh-TW" sz="2400" b="1" spc="239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:24</a:t>
              </a:r>
              <a:r>
                <a:rPr lang="zh-TW" altLang="en-US" sz="2400" b="1" spc="239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級</a:t>
              </a:r>
              <a:r>
                <a:rPr lang="en-US" altLang="zh-TW" sz="2400" b="1" spc="239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lang="zh-TW" altLang="en-US" sz="2400" b="1" spc="239" dirty="0">
                <a:solidFill>
                  <a:srgbClr val="5555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8F023888-1369-48C1-A0A6-E4CA5093FB2F}"/>
                </a:ext>
              </a:extLst>
            </p:cNvPr>
            <p:cNvSpPr/>
            <p:nvPr/>
          </p:nvSpPr>
          <p:spPr>
            <a:xfrm>
              <a:off x="3018158" y="2588402"/>
              <a:ext cx="6125842" cy="4883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109922"/>
              <a:r>
                <a:rPr lang="zh-TW" altLang="en-US" sz="1600" b="1" spc="127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當年度獲獎說明</a:t>
              </a:r>
              <a:r>
                <a:rPr lang="en-US" altLang="zh-TW" sz="1600" b="1" spc="127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600" b="1" spc="127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若有，藍綠色</a:t>
              </a:r>
              <a:r>
                <a:rPr lang="en-US" altLang="zh-TW" sz="1600" b="1" spc="127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lang="zh-TW" altLang="en-US" sz="1600" b="1" spc="127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600" b="1" spc="127" dirty="0">
                  <a:solidFill>
                    <a:srgbClr val="0F857E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/</a:t>
              </a:r>
              <a:r>
                <a:rPr lang="zh-TW" altLang="en-US" sz="1600" spc="127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其他獲獎說明</a:t>
              </a:r>
              <a:r>
                <a:rPr lang="en-US" altLang="zh-TW" sz="1600" spc="127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600" spc="127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若有，灰色</a:t>
              </a:r>
              <a:r>
                <a:rPr lang="en-US" altLang="zh-TW" sz="1600" spc="127" dirty="0">
                  <a:solidFill>
                    <a:srgbClr val="55555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endParaRPr lang="zh-TW" altLang="en-US" sz="1600" spc="127" dirty="0">
                <a:solidFill>
                  <a:srgbClr val="5555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0368FDE2-EED6-47BB-BD75-A08F336821E6}"/>
                </a:ext>
              </a:extLst>
            </p:cNvPr>
            <p:cNvSpPr/>
            <p:nvPr/>
          </p:nvSpPr>
          <p:spPr>
            <a:xfrm>
              <a:off x="3022618" y="3579045"/>
              <a:ext cx="6121382" cy="4883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716637"/>
              <a:r>
                <a:rPr lang="en-US" altLang="zh-TW" sz="1600" dirty="0">
                  <a:solidFill>
                    <a:srgbClr val="555554"/>
                  </a:solidFill>
                  <a:ea typeface="新細明體" panose="02020500000000000000" pitchFamily="18" charset="-120"/>
                  <a:cs typeface="Times New Roman" panose="02020603050405020304" pitchFamily="18" charset="0"/>
                </a:rPr>
                <a:t>Title, company (current position)</a:t>
              </a:r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:a16="http://schemas.microsoft.com/office/drawing/2014/main" id="{D9FF5EBB-C6A8-4C98-AE66-CB3566B53557}"/>
              </a:ext>
            </a:extLst>
          </p:cNvPr>
          <p:cNvSpPr/>
          <p:nvPr/>
        </p:nvSpPr>
        <p:spPr>
          <a:xfrm>
            <a:off x="3026692" y="3067108"/>
            <a:ext cx="6029986" cy="60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9922"/>
            <a:r>
              <a:rPr lang="en-US" altLang="zh-TW" sz="3200" b="1" dirty="0">
                <a:solidFill>
                  <a:srgbClr val="0F857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Name, Title (</a:t>
            </a:r>
            <a:r>
              <a:rPr lang="zh-TW" altLang="en-US" sz="3200" b="1" dirty="0">
                <a:solidFill>
                  <a:srgbClr val="0F857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大小</a:t>
            </a:r>
            <a:r>
              <a:rPr lang="en-US" altLang="zh-TW" sz="3200" b="1" dirty="0">
                <a:solidFill>
                  <a:srgbClr val="0F857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:32</a:t>
            </a:r>
            <a:r>
              <a:rPr lang="zh-TW" altLang="en-US" sz="3200" b="1" dirty="0">
                <a:solidFill>
                  <a:srgbClr val="0F857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級</a:t>
            </a:r>
            <a:r>
              <a:rPr lang="en-US" altLang="zh-TW" sz="3200" b="1" dirty="0">
                <a:solidFill>
                  <a:srgbClr val="0F857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43506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CF04ED021528624CA9800B52FA415E9E" ma:contentTypeVersion="7" ma:contentTypeDescription="建立新的文件。" ma:contentTypeScope="" ma:versionID="375a853b465210902094605564dc65a7">
  <xsd:schema xmlns:xsd="http://www.w3.org/2001/XMLSchema" xmlns:xs="http://www.w3.org/2001/XMLSchema" xmlns:p="http://schemas.microsoft.com/office/2006/metadata/properties" xmlns:ns3="af8a2fb5-15ab-4648-836a-22314e0fa5ff" xmlns:ns4="68ee1334-65d0-4b18-8eec-f85e30fb9be7" targetNamespace="http://schemas.microsoft.com/office/2006/metadata/properties" ma:root="true" ma:fieldsID="fe5814224a6974f4c922bdc92ad42d90" ns3:_="" ns4:_="">
    <xsd:import namespace="af8a2fb5-15ab-4648-836a-22314e0fa5ff"/>
    <xsd:import namespace="68ee1334-65d0-4b18-8eec-f85e30fb9be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a2fb5-15ab-4648-836a-22314e0fa5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ee1334-65d0-4b18-8eec-f85e30fb9b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用提示雜湊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B188BF-739A-4948-A7F2-2F12CC8CF971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68ee1334-65d0-4b18-8eec-f85e30fb9be7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af8a2fb5-15ab-4648-836a-22314e0fa5f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413F4F-92BC-46BF-B63D-0A9F26AE38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92484A-E285-4AAA-9ED6-CE0871D5856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af8a2fb5-15ab-4648-836a-22314e0fa5ff"/>
    <ds:schemaRef ds:uri="68ee1334-65d0-4b18-8eec-f85e30fb9be7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566</TotalTime>
  <Words>264</Words>
  <Application>Microsoft Office PowerPoint</Application>
  <PresentationFormat>如螢幕大小 (16:9)</PresentationFormat>
  <Paragraphs>36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Times New Roman</vt:lpstr>
      <vt:lpstr>1_Office 佈景主題</vt:lpstr>
      <vt:lpstr>Office 佈景主題</vt:lpstr>
      <vt:lpstr>成大健照所 Youtube 影片封面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鄭凱家</dc:creator>
  <cp:lastModifiedBy>User</cp:lastModifiedBy>
  <cp:revision>55</cp:revision>
  <cp:lastPrinted>2023-12-19T04:17:54Z</cp:lastPrinted>
  <dcterms:created xsi:type="dcterms:W3CDTF">2021-10-07T02:26:52Z</dcterms:created>
  <dcterms:modified xsi:type="dcterms:W3CDTF">2024-03-12T05:38:18Z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0x010100CF04ED021528624CA9800B52FA415E9E</vt:lpwstr>
  </property>
</Properties>
</file>