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2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5130D-567E-4BF6-B602-CC2BC21970EB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C1652-225C-4CC8-A7F8-873A2FE7C9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96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C1652-225C-4CC8-A7F8-873A2FE7C9B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10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50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21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79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12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8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96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59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40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55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705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26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D7BE-E68E-4007-8E9E-0ADC67A10F2C}" type="datetimeFigureOut">
              <a:rPr lang="zh-TW" altLang="en-US" smtClean="0"/>
              <a:t>2021/5/24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367C-AB2F-432F-BDF3-4539669E4E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12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tx2"/>
                </a:solidFill>
                <a:latin typeface="華康楷書體W7" pitchFamily="65" charset="-120"/>
                <a:ea typeface="華康楷書體W7" pitchFamily="65" charset="-120"/>
              </a:rPr>
              <a:t>健康照護所</a:t>
            </a:r>
            <a:r>
              <a:rPr lang="en-US" altLang="zh-TW" dirty="0">
                <a:solidFill>
                  <a:schemeClr val="tx2"/>
                </a:solidFill>
                <a:latin typeface="華康墨字體" panose="040B0909000000000000" pitchFamily="81" charset="-120"/>
                <a:ea typeface="華康墨字體" panose="040B0909000000000000" pitchFamily="81" charset="-120"/>
              </a:rPr>
              <a:t>109</a:t>
            </a:r>
            <a:r>
              <a:rPr lang="zh-TW" altLang="en-US" dirty="0">
                <a:solidFill>
                  <a:schemeClr val="tx2"/>
                </a:solidFill>
                <a:latin typeface="華康楷書體W7" pitchFamily="65" charset="-120"/>
                <a:ea typeface="華康楷書體W7" pitchFamily="65" charset="-120"/>
              </a:rPr>
              <a:t>學年度第一學期</a:t>
            </a:r>
            <a:br>
              <a:rPr lang="en-US" altLang="zh-TW" dirty="0">
                <a:solidFill>
                  <a:schemeClr val="tx2"/>
                </a:solidFill>
                <a:latin typeface="華康楷書體W7" pitchFamily="65" charset="-120"/>
                <a:ea typeface="華康楷書體W7" pitchFamily="65" charset="-120"/>
              </a:rPr>
            </a:br>
            <a:r>
              <a:rPr lang="zh-TW" altLang="zh-TW" dirty="0">
                <a:solidFill>
                  <a:schemeClr val="tx2"/>
                </a:solidFill>
                <a:latin typeface="華康楷書體W7" pitchFamily="65" charset="-120"/>
                <a:ea typeface="華康楷書體W7" pitchFamily="65" charset="-120"/>
              </a:rPr>
              <a:t>博士候選人資格考</a:t>
            </a:r>
            <a:r>
              <a:rPr lang="zh-TW" altLang="en-US" dirty="0">
                <a:solidFill>
                  <a:schemeClr val="tx2"/>
                </a:solidFill>
                <a:latin typeface="華康楷書體W7" pitchFamily="65" charset="-120"/>
                <a:ea typeface="華康楷書體W7" pitchFamily="65" charset="-120"/>
              </a:rPr>
              <a:t>核鑑定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620198"/>
              </p:ext>
            </p:extLst>
          </p:nvPr>
        </p:nvGraphicFramePr>
        <p:xfrm>
          <a:off x="683568" y="1600200"/>
          <a:ext cx="8248884" cy="3268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48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PhD</a:t>
                      </a:r>
                      <a:r>
                        <a:rPr lang="zh-TW" altLang="en-US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4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student</a:t>
                      </a:r>
                      <a:endParaRPr lang="zh-TW" altLang="en-US" sz="14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7922" marR="97922" marT="48961" marB="489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Time &amp; Place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7922" marR="97922" marT="48961" marB="489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Title (Chinese / English)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7922" marR="97922" marT="48961" marB="489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2102">
                <a:tc>
                  <a:txBody>
                    <a:bodyPr/>
                    <a:lstStyle/>
                    <a:p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7922" marR="97922" marT="48961" marB="48961" anchor="ctr"/>
                </a:tc>
                <a:tc>
                  <a:txBody>
                    <a:bodyPr/>
                    <a:lstStyle/>
                    <a:p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109/10/19(W-)</a:t>
                      </a:r>
                    </a:p>
                    <a:p>
                      <a:r>
                        <a:rPr lang="en-US" altLang="zh-TW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13:00-15:00</a:t>
                      </a:r>
                    </a:p>
                    <a:p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健照所會議室</a:t>
                      </a:r>
                    </a:p>
                  </a:txBody>
                  <a:tcPr marL="97922" marR="97922" marT="48961" marB="48961" anchor="ctr"/>
                </a:tc>
                <a:tc>
                  <a:txBody>
                    <a:bodyPr/>
                    <a:lstStyle/>
                    <a:p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7922" marR="97922" marT="48961" marB="4896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Committee members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563888" y="56389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華康楷書體W7" pitchFamily="65" charset="-120"/>
                <a:ea typeface="華康楷書體W7" pitchFamily="65" charset="-120"/>
              </a:rPr>
              <a:t>歡迎蒞臨指導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783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</Words>
  <Application>Microsoft Office PowerPoint</Application>
  <PresentationFormat>如螢幕大小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華康楷書體W7</vt:lpstr>
      <vt:lpstr>華康墨字體</vt:lpstr>
      <vt:lpstr>新細明體</vt:lpstr>
      <vt:lpstr>標楷體</vt:lpstr>
      <vt:lpstr>Arial</vt:lpstr>
      <vt:lpstr>Calibri</vt:lpstr>
      <vt:lpstr>Office 佈景主題</vt:lpstr>
      <vt:lpstr>健康照護所109學年度第一學期 博士候選人資格考核鑑定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健康照護所109學年度第一學期 博士候選人資格考核鑑定</dc:title>
  <dc:creator>User</dc:creator>
  <cp:lastModifiedBy>User</cp:lastModifiedBy>
  <cp:revision>11</cp:revision>
  <dcterms:created xsi:type="dcterms:W3CDTF">2020-10-05T06:20:03Z</dcterms:created>
  <dcterms:modified xsi:type="dcterms:W3CDTF">2021-05-24T00:51:09Z</dcterms:modified>
</cp:coreProperties>
</file>